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862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770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883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815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228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964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877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591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133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225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573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1A56-BCD4-4D21-8F0F-8692E219208C}" type="datetimeFigureOut">
              <a:rPr lang="fa-IR" smtClean="0"/>
              <a:t>1441/09/19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5623C-9DEF-4565-817B-DCF7B6AA95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712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74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984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0252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5576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569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7616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371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75" y="365125"/>
            <a:ext cx="10182649" cy="270323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279" y="2780044"/>
            <a:ext cx="3800000" cy="28761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844" y="3485910"/>
            <a:ext cx="6475956" cy="245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577" y="302169"/>
            <a:ext cx="8130846" cy="254366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68659"/>
            <a:ext cx="2880852" cy="25526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41" y="2895215"/>
            <a:ext cx="7648859" cy="359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40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768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7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121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386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06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davoud</dc:creator>
  <cp:lastModifiedBy>davoud</cp:lastModifiedBy>
  <cp:revision>1</cp:revision>
  <dcterms:created xsi:type="dcterms:W3CDTF">2020-05-11T11:21:03Z</dcterms:created>
  <dcterms:modified xsi:type="dcterms:W3CDTF">2020-05-11T11:22:24Z</dcterms:modified>
</cp:coreProperties>
</file>