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17" r:id="rId4"/>
    <p:sldId id="318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3" r:id="rId16"/>
    <p:sldId id="334" r:id="rId17"/>
    <p:sldId id="319" r:id="rId18"/>
    <p:sldId id="320" r:id="rId19"/>
    <p:sldId id="335" r:id="rId20"/>
    <p:sldId id="321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8" r:id="rId42"/>
    <p:sldId id="357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89CC-6FF4-4F3E-A957-D51E762ECD7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2606-A170-4E8A-B93A-1F0948AB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8CCC9-7DE1-4B4F-A018-A7C173818FD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6691-2D9C-4040-8113-042EDF08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8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6691-2D9C-4040-8113-042EDF084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628-10CE-40DD-A90B-7EC91C34E8E6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1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22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9099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681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9074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96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75AB-450A-4917-9845-3470EB6B7A14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0BA-D79F-4FDD-AE8F-D4F3B3DAF8BF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313A-A7E8-446B-B693-DAF02DFF902A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5393-789B-423A-BCDA-411540721A4A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BF68-0A6A-47C6-AFC5-4F499EF8F1D2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0BC-C4D3-4FDB-8EA7-0BE94205E625}" type="datetime1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F27F-1162-48AC-BBFF-BC9982200984}" type="datetime1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B7CB-F8F8-4BD3-A224-D61CF4EA7D5A}" type="datetime1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D06F-5E99-409D-8B4C-8F7F19475F65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1483-6B33-4AFE-9A1A-E86D0FDEA6A8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FDBD-0D1C-42A3-854E-886078C84390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7772A1-2F30-4474-8FB9-455F8F8A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In The Name Of Go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90" y="134319"/>
            <a:ext cx="6692236" cy="64099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97393" y="6441497"/>
            <a:ext cx="11164829" cy="52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cs typeface="B Nazanin" panose="00000400000000000000" pitchFamily="2" charset="-78"/>
              </a:rPr>
              <a:t>نام استاد: مجید سبزعلیان                         نقشه کشی قید و بند                              دانشگاه ازاد اسلامی 1389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94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32" y="787782"/>
            <a:ext cx="9529575" cy="55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80" y="176463"/>
            <a:ext cx="7003757" cy="65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011" y="577515"/>
            <a:ext cx="8026665" cy="5895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75" y="787782"/>
            <a:ext cx="9578548" cy="54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7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36" y="333897"/>
            <a:ext cx="8409937" cy="62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56" y="256675"/>
            <a:ext cx="8523160" cy="62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99" y="609601"/>
            <a:ext cx="9076450" cy="55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12" y="269624"/>
            <a:ext cx="5839841" cy="60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44" y="433137"/>
            <a:ext cx="9287116" cy="61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606" y="147920"/>
            <a:ext cx="8022974" cy="64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hel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883" y="453144"/>
            <a:ext cx="2077741" cy="1879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82" t="9858" r="2005" b="6230"/>
          <a:stretch/>
        </p:blipFill>
        <p:spPr>
          <a:xfrm>
            <a:off x="1579633" y="264247"/>
            <a:ext cx="2212075" cy="17773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5698" y="1779206"/>
            <a:ext cx="10515600" cy="545375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دانشگاه فنی حرفه ای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دانشکده فنی انقلاب اسلامی</a:t>
            </a:r>
            <a:r>
              <a:rPr lang="en-US" b="1" dirty="0" smtClean="0">
                <a:cs typeface="B Nazanin" panose="00000400000000000000" pitchFamily="2" charset="-78"/>
              </a:rPr>
              <a:t/>
            </a:r>
            <a:br>
              <a:rPr lang="en-US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نام استاد: مجید سبزعلیان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نام واحد درسی: نقشه کشی قید و بند کاردانی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بهار1399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97393" y="6441497"/>
            <a:ext cx="11164829" cy="52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cs typeface="B Nazanin" panose="00000400000000000000" pitchFamily="2" charset="-78"/>
              </a:rPr>
              <a:t>نام استاد: مجید سبزعلیان                         نقشه کشی قید و بند                              دانشگاه ازاد اسلامی 1389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1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81" y="595651"/>
            <a:ext cx="8998498" cy="58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71" y="145071"/>
            <a:ext cx="6942687" cy="64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99" y="297087"/>
            <a:ext cx="6601275" cy="59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620252"/>
            <a:ext cx="9771836" cy="38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5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53" y="337428"/>
            <a:ext cx="8404199" cy="62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85" y="545432"/>
            <a:ext cx="7932517" cy="57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14" y="561473"/>
            <a:ext cx="8923141" cy="57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8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37" y="1315453"/>
            <a:ext cx="10315025" cy="52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8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2229853"/>
            <a:ext cx="10435287" cy="2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9" y="1844842"/>
            <a:ext cx="11715551" cy="48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411706"/>
            <a:ext cx="9997020" cy="39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652338"/>
            <a:ext cx="10831959" cy="46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4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11" y="1828800"/>
            <a:ext cx="10982535" cy="4419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2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621972"/>
            <a:ext cx="10787308" cy="43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8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5" y="1477593"/>
            <a:ext cx="10685152" cy="44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0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98" y="1620253"/>
            <a:ext cx="8710963" cy="43233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9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547308"/>
            <a:ext cx="11228199" cy="47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97" y="1605930"/>
            <a:ext cx="10363178" cy="43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9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97" y="269949"/>
            <a:ext cx="4881802" cy="63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3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49" y="228517"/>
            <a:ext cx="4334145" cy="63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5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94" y="1443790"/>
            <a:ext cx="9246124" cy="45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2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41" y="384690"/>
            <a:ext cx="8389406" cy="61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5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00" y="1305190"/>
            <a:ext cx="5600000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5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764631"/>
            <a:ext cx="9563582" cy="39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7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15" y="1152907"/>
            <a:ext cx="8251311" cy="44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15A-806C-4583-B8A4-D05296976F5A}" type="slidenum">
              <a:rPr lang="en-US" smtClean="0"/>
              <a:t>43</a:t>
            </a:fld>
            <a:endParaRPr lang="en-US" dirty="0"/>
          </a:p>
        </p:txBody>
      </p:sp>
      <p:pic>
        <p:nvPicPr>
          <p:cNvPr id="2052" name="Picture 4" descr="اسلاید تشکر پایان نامه - I LOVE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4" y="1152907"/>
            <a:ext cx="9453375" cy="52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97393" y="6441497"/>
            <a:ext cx="11164829" cy="52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cs typeface="B Nazanin" panose="00000400000000000000" pitchFamily="2" charset="-78"/>
              </a:rPr>
              <a:t>نام استاد: مجید سبزعلیان                         نقشه کشی قید و بند                              دانشگاه ازاد اسلامی 1389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598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42" y="1152907"/>
            <a:ext cx="10590279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44" y="375077"/>
            <a:ext cx="8372856" cy="6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31" y="1289073"/>
            <a:ext cx="10443503" cy="48252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7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75" y="304340"/>
            <a:ext cx="8594440" cy="61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72A1-2F30-4474-8FB9-455F8F8AF48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11" y="409271"/>
            <a:ext cx="8179610" cy="59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3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90</Words>
  <Application>Microsoft Office PowerPoint</Application>
  <PresentationFormat>Widescreen</PresentationFormat>
  <Paragraphs>48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 Nazanin</vt:lpstr>
      <vt:lpstr>Calibri</vt:lpstr>
      <vt:lpstr>Century Gothic</vt:lpstr>
      <vt:lpstr>Titr</vt:lpstr>
      <vt:lpstr>Wingdings 3</vt:lpstr>
      <vt:lpstr>Wisp</vt:lpstr>
      <vt:lpstr>PowerPoint Presentation</vt:lpstr>
      <vt:lpstr>دانشگاه فنی حرفه ای دانشکده فنی انقلاب اسلامی نام استاد: مجید سبزعلیان نام واحد درسی: نقشه کشی قید و بند کاردانی بهار1399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</dc:creator>
  <cp:lastModifiedBy>majid</cp:lastModifiedBy>
  <cp:revision>91</cp:revision>
  <dcterms:created xsi:type="dcterms:W3CDTF">2020-04-09T13:02:14Z</dcterms:created>
  <dcterms:modified xsi:type="dcterms:W3CDTF">2021-04-23T20:20:34Z</dcterms:modified>
</cp:coreProperties>
</file>