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9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and Comments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Navajo Sand Painting </a:t>
            </a:r>
          </a:p>
          <a:p>
            <a:pPr algn="l" rtl="0"/>
            <a:r>
              <a:rPr lang="en-US" dirty="0" smtClean="0"/>
              <a:t>Braille</a:t>
            </a:r>
          </a:p>
          <a:p>
            <a:pPr algn="l" rtl="0"/>
            <a:r>
              <a:rPr lang="en-US" dirty="0" smtClean="0"/>
              <a:t>English- the international language </a:t>
            </a:r>
          </a:p>
          <a:p>
            <a:pPr algn="l" rtl="0"/>
            <a:r>
              <a:rPr lang="en-US" dirty="0" smtClean="0"/>
              <a:t>Captain cook</a:t>
            </a:r>
          </a:p>
          <a:p>
            <a:pPr algn="l" rtl="0"/>
            <a:r>
              <a:rPr lang="en-US" dirty="0" smtClean="0"/>
              <a:t>Conserving the world’s natural resources</a:t>
            </a:r>
          </a:p>
          <a:p>
            <a:pPr algn="l" rtl="0"/>
            <a:r>
              <a:rPr lang="en-US" dirty="0" smtClean="0"/>
              <a:t>No smoking 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191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638" y="2755705"/>
            <a:ext cx="7086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604" y="2714820"/>
            <a:ext cx="6915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Navajo Sand Painting </a:t>
            </a:r>
            <a:br>
              <a:rPr lang="en-US" dirty="0"/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83" y="-8992775"/>
            <a:ext cx="11830929" cy="162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175" y="0"/>
            <a:ext cx="10479521" cy="70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6" y="218018"/>
            <a:ext cx="82772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Simple Present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81" y="2047186"/>
            <a:ext cx="7236656" cy="2403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431" y="2290874"/>
            <a:ext cx="6192862" cy="35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02883"/>
            <a:ext cx="6005025" cy="331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67" y="2844800"/>
            <a:ext cx="89154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0474" y="2557463"/>
            <a:ext cx="423105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10" y="942180"/>
            <a:ext cx="6172200" cy="360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73" y="2747168"/>
            <a:ext cx="61626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Perposition</a:t>
            </a:r>
            <a:r>
              <a:rPr lang="en-US" dirty="0" smtClean="0"/>
              <a:t>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488" y="2676281"/>
            <a:ext cx="72009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19581</TotalTime>
  <Words>27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Concepts and Comments </vt:lpstr>
      <vt:lpstr>Navajo Sand Painting  </vt:lpstr>
      <vt:lpstr>PowerPoint Presentation</vt:lpstr>
      <vt:lpstr>PowerPoint Presentation</vt:lpstr>
      <vt:lpstr>Simple Present </vt:lpstr>
      <vt:lpstr>PowerPoint Presentation</vt:lpstr>
      <vt:lpstr>PowerPoint Presentation</vt:lpstr>
      <vt:lpstr>PowerPoint Presentation</vt:lpstr>
      <vt:lpstr>Perposition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</cp:revision>
  <dcterms:created xsi:type="dcterms:W3CDTF">2021-03-25T16:55:50Z</dcterms:created>
  <dcterms:modified xsi:type="dcterms:W3CDTF">2021-04-25T20:23:48Z</dcterms:modified>
</cp:coreProperties>
</file>